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7" r:id="rId1"/>
  </p:sldMasterIdLst>
  <p:notesMasterIdLst>
    <p:notesMasterId r:id="rId13"/>
  </p:notesMasterIdLst>
  <p:sldIdLst>
    <p:sldId id="256" r:id="rId2"/>
    <p:sldId id="259" r:id="rId3"/>
    <p:sldId id="263" r:id="rId4"/>
    <p:sldId id="257" r:id="rId5"/>
    <p:sldId id="258" r:id="rId6"/>
    <p:sldId id="260" r:id="rId7"/>
    <p:sldId id="261" r:id="rId8"/>
    <p:sldId id="267" r:id="rId9"/>
    <p:sldId id="266" r:id="rId10"/>
    <p:sldId id="262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50" y="14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532226-6E05-4891-9B51-9137BB7234E1}" type="doc">
      <dgm:prSet loTypeId="urn:microsoft.com/office/officeart/2005/8/layout/default" loCatId="list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89A48C9-5BC4-4422-ACA4-B41055FCA679}">
      <dgm:prSet/>
      <dgm:spPr/>
      <dgm:t>
        <a:bodyPr/>
        <a:lstStyle/>
        <a:p>
          <a:r>
            <a:rPr lang="en-US" b="1" i="0" dirty="0"/>
            <a:t>Admin creates departments and employees accounts</a:t>
          </a:r>
          <a:endParaRPr lang="en-US" dirty="0"/>
        </a:p>
      </dgm:t>
    </dgm:pt>
    <dgm:pt modelId="{941E6418-C0CB-42C1-9859-B760DAE45050}" type="parTrans" cxnId="{5C70F910-0E8B-43BB-B68F-50652D4E89B6}">
      <dgm:prSet/>
      <dgm:spPr/>
      <dgm:t>
        <a:bodyPr/>
        <a:lstStyle/>
        <a:p>
          <a:endParaRPr lang="en-US"/>
        </a:p>
      </dgm:t>
    </dgm:pt>
    <dgm:pt modelId="{5B80511C-09B7-42A4-B700-686B48EF988A}" type="sibTrans" cxnId="{5C70F910-0E8B-43BB-B68F-50652D4E89B6}">
      <dgm:prSet/>
      <dgm:spPr/>
      <dgm:t>
        <a:bodyPr/>
        <a:lstStyle/>
        <a:p>
          <a:endParaRPr lang="en-US"/>
        </a:p>
      </dgm:t>
    </dgm:pt>
    <dgm:pt modelId="{DE00E2FF-C69A-4A32-AE47-E1A82A7158B6}">
      <dgm:prSet/>
      <dgm:spPr/>
      <dgm:t>
        <a:bodyPr/>
        <a:lstStyle/>
        <a:p>
          <a:r>
            <a:rPr lang="en-US" b="1" i="0" dirty="0"/>
            <a:t>Managers and employees can login to the system with received credentials</a:t>
          </a:r>
          <a:endParaRPr lang="en-US" dirty="0"/>
        </a:p>
      </dgm:t>
    </dgm:pt>
    <dgm:pt modelId="{EC64C91C-FF6F-4175-B3EC-E23CAB59FA45}" type="parTrans" cxnId="{B09BAE2E-71E5-46E7-A007-18CDEC7B74F0}">
      <dgm:prSet/>
      <dgm:spPr/>
      <dgm:t>
        <a:bodyPr/>
        <a:lstStyle/>
        <a:p>
          <a:endParaRPr lang="en-US"/>
        </a:p>
      </dgm:t>
    </dgm:pt>
    <dgm:pt modelId="{0E3EBF6C-0294-445A-93B9-18C0D81FE4A8}" type="sibTrans" cxnId="{B09BAE2E-71E5-46E7-A007-18CDEC7B74F0}">
      <dgm:prSet/>
      <dgm:spPr/>
      <dgm:t>
        <a:bodyPr/>
        <a:lstStyle/>
        <a:p>
          <a:endParaRPr lang="en-US"/>
        </a:p>
      </dgm:t>
    </dgm:pt>
    <dgm:pt modelId="{3B59DD2A-4E9C-451D-B3CA-FCDF6763CABE}">
      <dgm:prSet/>
      <dgm:spPr/>
      <dgm:t>
        <a:bodyPr/>
        <a:lstStyle/>
        <a:p>
          <a:r>
            <a:rPr lang="en-US" b="1" i="0" dirty="0"/>
            <a:t>Employees can track and submit tasks</a:t>
          </a:r>
          <a:endParaRPr lang="en-US" dirty="0"/>
        </a:p>
      </dgm:t>
    </dgm:pt>
    <dgm:pt modelId="{F1D7F9C0-C3F3-4A0B-B698-85278C4C4235}" type="parTrans" cxnId="{7A89B98D-7928-41B6-8D34-C25FA581F3BE}">
      <dgm:prSet/>
      <dgm:spPr/>
      <dgm:t>
        <a:bodyPr/>
        <a:lstStyle/>
        <a:p>
          <a:endParaRPr lang="en-US"/>
        </a:p>
      </dgm:t>
    </dgm:pt>
    <dgm:pt modelId="{3305279F-B1D6-4927-8B6F-7CF0D378C24A}" type="sibTrans" cxnId="{7A89B98D-7928-41B6-8D34-C25FA581F3BE}">
      <dgm:prSet/>
      <dgm:spPr/>
      <dgm:t>
        <a:bodyPr/>
        <a:lstStyle/>
        <a:p>
          <a:endParaRPr lang="en-US"/>
        </a:p>
      </dgm:t>
    </dgm:pt>
    <dgm:pt modelId="{84F3F7C7-6FE0-46C9-BD83-9FC9619EF1F5}">
      <dgm:prSet/>
      <dgm:spPr/>
      <dgm:t>
        <a:bodyPr/>
        <a:lstStyle/>
        <a:p>
          <a:r>
            <a:rPr lang="en-US" b="1" i="0" dirty="0"/>
            <a:t>Manager can create and assign tasks to employees</a:t>
          </a:r>
          <a:endParaRPr lang="en-US" dirty="0"/>
        </a:p>
      </dgm:t>
    </dgm:pt>
    <dgm:pt modelId="{BF1EBC2E-70A7-45CF-BCBF-197B6778A9A7}" type="parTrans" cxnId="{FA1E4A91-E2C4-4222-A13B-36AB6FAC91CD}">
      <dgm:prSet/>
      <dgm:spPr/>
      <dgm:t>
        <a:bodyPr/>
        <a:lstStyle/>
        <a:p>
          <a:endParaRPr lang="en-US"/>
        </a:p>
      </dgm:t>
    </dgm:pt>
    <dgm:pt modelId="{88CCD2BB-22B8-4B78-904A-80B21BA362F0}" type="sibTrans" cxnId="{FA1E4A91-E2C4-4222-A13B-36AB6FAC91CD}">
      <dgm:prSet/>
      <dgm:spPr/>
      <dgm:t>
        <a:bodyPr/>
        <a:lstStyle/>
        <a:p>
          <a:endParaRPr lang="en-US"/>
        </a:p>
      </dgm:t>
    </dgm:pt>
    <dgm:pt modelId="{6C4360D4-1664-4393-BDD2-DD17B6B52CFD}">
      <dgm:prSet/>
      <dgm:spPr/>
      <dgm:t>
        <a:bodyPr/>
        <a:lstStyle/>
        <a:p>
          <a:r>
            <a:rPr lang="en-US" dirty="0"/>
            <a:t>Managers and employees receive and send notifications</a:t>
          </a:r>
        </a:p>
      </dgm:t>
    </dgm:pt>
    <dgm:pt modelId="{D8A39AF8-A3D0-407D-9F42-9C00D14EE272}" type="parTrans" cxnId="{4892B8D1-B2C3-41C6-B2F6-CB5D033F3F77}">
      <dgm:prSet/>
      <dgm:spPr/>
      <dgm:t>
        <a:bodyPr/>
        <a:lstStyle/>
        <a:p>
          <a:endParaRPr lang="en-US"/>
        </a:p>
      </dgm:t>
    </dgm:pt>
    <dgm:pt modelId="{3F0A8BD2-1217-412C-9FE0-DE0939E599F2}" type="sibTrans" cxnId="{4892B8D1-B2C3-41C6-B2F6-CB5D033F3F77}">
      <dgm:prSet/>
      <dgm:spPr/>
      <dgm:t>
        <a:bodyPr/>
        <a:lstStyle/>
        <a:p>
          <a:endParaRPr lang="en-US"/>
        </a:p>
      </dgm:t>
    </dgm:pt>
    <dgm:pt modelId="{FBBB6914-3515-48E3-A59D-F24CAE00D6DE}" type="pres">
      <dgm:prSet presAssocID="{49532226-6E05-4891-9B51-9137BB7234E1}" presName="diagram" presStyleCnt="0">
        <dgm:presLayoutVars>
          <dgm:dir/>
          <dgm:resizeHandles val="exact"/>
        </dgm:presLayoutVars>
      </dgm:prSet>
      <dgm:spPr/>
    </dgm:pt>
    <dgm:pt modelId="{208FC5FB-8A10-4C79-A107-0306D4FE78FE}" type="pres">
      <dgm:prSet presAssocID="{989A48C9-5BC4-4422-ACA4-B41055FCA679}" presName="node" presStyleLbl="node1" presStyleIdx="0" presStyleCnt="5">
        <dgm:presLayoutVars>
          <dgm:bulletEnabled val="1"/>
        </dgm:presLayoutVars>
      </dgm:prSet>
      <dgm:spPr/>
    </dgm:pt>
    <dgm:pt modelId="{A9D2252B-9DB6-4237-A8E3-6EBC185F972E}" type="pres">
      <dgm:prSet presAssocID="{5B80511C-09B7-42A4-B700-686B48EF988A}" presName="sibTrans" presStyleCnt="0"/>
      <dgm:spPr/>
    </dgm:pt>
    <dgm:pt modelId="{ED80A7D3-73E7-40AC-AC85-BEA1EB04E0D7}" type="pres">
      <dgm:prSet presAssocID="{DE00E2FF-C69A-4A32-AE47-E1A82A7158B6}" presName="node" presStyleLbl="node1" presStyleIdx="1" presStyleCnt="5">
        <dgm:presLayoutVars>
          <dgm:bulletEnabled val="1"/>
        </dgm:presLayoutVars>
      </dgm:prSet>
      <dgm:spPr/>
    </dgm:pt>
    <dgm:pt modelId="{38D2F273-8ACC-416C-AEB8-9054F9F5F30A}" type="pres">
      <dgm:prSet presAssocID="{0E3EBF6C-0294-445A-93B9-18C0D81FE4A8}" presName="sibTrans" presStyleCnt="0"/>
      <dgm:spPr/>
    </dgm:pt>
    <dgm:pt modelId="{B040CD0A-E8CA-4220-94F1-EEDA16A64D38}" type="pres">
      <dgm:prSet presAssocID="{84F3F7C7-6FE0-46C9-BD83-9FC9619EF1F5}" presName="node" presStyleLbl="node1" presStyleIdx="2" presStyleCnt="5">
        <dgm:presLayoutVars>
          <dgm:bulletEnabled val="1"/>
        </dgm:presLayoutVars>
      </dgm:prSet>
      <dgm:spPr/>
    </dgm:pt>
    <dgm:pt modelId="{AA5EA163-1841-4D92-B61B-010AE39C2FAE}" type="pres">
      <dgm:prSet presAssocID="{88CCD2BB-22B8-4B78-904A-80B21BA362F0}" presName="sibTrans" presStyleCnt="0"/>
      <dgm:spPr/>
    </dgm:pt>
    <dgm:pt modelId="{8F603B81-208D-4496-9D29-82B510E1BB75}" type="pres">
      <dgm:prSet presAssocID="{3B59DD2A-4E9C-451D-B3CA-FCDF6763CABE}" presName="node" presStyleLbl="node1" presStyleIdx="3" presStyleCnt="5">
        <dgm:presLayoutVars>
          <dgm:bulletEnabled val="1"/>
        </dgm:presLayoutVars>
      </dgm:prSet>
      <dgm:spPr/>
    </dgm:pt>
    <dgm:pt modelId="{017A0702-FF4C-4A50-BCEC-83239F1165FD}" type="pres">
      <dgm:prSet presAssocID="{3305279F-B1D6-4927-8B6F-7CF0D378C24A}" presName="sibTrans" presStyleCnt="0"/>
      <dgm:spPr/>
    </dgm:pt>
    <dgm:pt modelId="{168A76FE-E7CF-4C28-B6BF-A13A3C76F7DD}" type="pres">
      <dgm:prSet presAssocID="{6C4360D4-1664-4393-BDD2-DD17B6B52CFD}" presName="node" presStyleLbl="node1" presStyleIdx="4" presStyleCnt="5">
        <dgm:presLayoutVars>
          <dgm:bulletEnabled val="1"/>
        </dgm:presLayoutVars>
      </dgm:prSet>
      <dgm:spPr/>
    </dgm:pt>
  </dgm:ptLst>
  <dgm:cxnLst>
    <dgm:cxn modelId="{1AFB1310-9F93-4264-9F55-DD064D154C81}" type="presOf" srcId="{6C4360D4-1664-4393-BDD2-DD17B6B52CFD}" destId="{168A76FE-E7CF-4C28-B6BF-A13A3C76F7DD}" srcOrd="0" destOrd="0" presId="urn:microsoft.com/office/officeart/2005/8/layout/default"/>
    <dgm:cxn modelId="{5C70F910-0E8B-43BB-B68F-50652D4E89B6}" srcId="{49532226-6E05-4891-9B51-9137BB7234E1}" destId="{989A48C9-5BC4-4422-ACA4-B41055FCA679}" srcOrd="0" destOrd="0" parTransId="{941E6418-C0CB-42C1-9859-B760DAE45050}" sibTransId="{5B80511C-09B7-42A4-B700-686B48EF988A}"/>
    <dgm:cxn modelId="{2EAEFA20-178E-4783-8AD4-E1FF8BD52622}" type="presOf" srcId="{DE00E2FF-C69A-4A32-AE47-E1A82A7158B6}" destId="{ED80A7D3-73E7-40AC-AC85-BEA1EB04E0D7}" srcOrd="0" destOrd="0" presId="urn:microsoft.com/office/officeart/2005/8/layout/default"/>
    <dgm:cxn modelId="{538D4B23-CFC4-43B1-B20B-C918AC235145}" type="presOf" srcId="{3B59DD2A-4E9C-451D-B3CA-FCDF6763CABE}" destId="{8F603B81-208D-4496-9D29-82B510E1BB75}" srcOrd="0" destOrd="0" presId="urn:microsoft.com/office/officeart/2005/8/layout/default"/>
    <dgm:cxn modelId="{B09BAE2E-71E5-46E7-A007-18CDEC7B74F0}" srcId="{49532226-6E05-4891-9B51-9137BB7234E1}" destId="{DE00E2FF-C69A-4A32-AE47-E1A82A7158B6}" srcOrd="1" destOrd="0" parTransId="{EC64C91C-FF6F-4175-B3EC-E23CAB59FA45}" sibTransId="{0E3EBF6C-0294-445A-93B9-18C0D81FE4A8}"/>
    <dgm:cxn modelId="{02CA823B-A113-41D1-9077-1B836DB8054B}" type="presOf" srcId="{989A48C9-5BC4-4422-ACA4-B41055FCA679}" destId="{208FC5FB-8A10-4C79-A107-0306D4FE78FE}" srcOrd="0" destOrd="0" presId="urn:microsoft.com/office/officeart/2005/8/layout/default"/>
    <dgm:cxn modelId="{E13A2374-3676-4D33-991C-3E7904FC9D49}" type="presOf" srcId="{84F3F7C7-6FE0-46C9-BD83-9FC9619EF1F5}" destId="{B040CD0A-E8CA-4220-94F1-EEDA16A64D38}" srcOrd="0" destOrd="0" presId="urn:microsoft.com/office/officeart/2005/8/layout/default"/>
    <dgm:cxn modelId="{7A89B98D-7928-41B6-8D34-C25FA581F3BE}" srcId="{49532226-6E05-4891-9B51-9137BB7234E1}" destId="{3B59DD2A-4E9C-451D-B3CA-FCDF6763CABE}" srcOrd="3" destOrd="0" parTransId="{F1D7F9C0-C3F3-4A0B-B698-85278C4C4235}" sibTransId="{3305279F-B1D6-4927-8B6F-7CF0D378C24A}"/>
    <dgm:cxn modelId="{FA1E4A91-E2C4-4222-A13B-36AB6FAC91CD}" srcId="{49532226-6E05-4891-9B51-9137BB7234E1}" destId="{84F3F7C7-6FE0-46C9-BD83-9FC9619EF1F5}" srcOrd="2" destOrd="0" parTransId="{BF1EBC2E-70A7-45CF-BCBF-197B6778A9A7}" sibTransId="{88CCD2BB-22B8-4B78-904A-80B21BA362F0}"/>
    <dgm:cxn modelId="{2DA397C1-9451-4533-B339-6F48F058A93D}" type="presOf" srcId="{49532226-6E05-4891-9B51-9137BB7234E1}" destId="{FBBB6914-3515-48E3-A59D-F24CAE00D6DE}" srcOrd="0" destOrd="0" presId="urn:microsoft.com/office/officeart/2005/8/layout/default"/>
    <dgm:cxn modelId="{4892B8D1-B2C3-41C6-B2F6-CB5D033F3F77}" srcId="{49532226-6E05-4891-9B51-9137BB7234E1}" destId="{6C4360D4-1664-4393-BDD2-DD17B6B52CFD}" srcOrd="4" destOrd="0" parTransId="{D8A39AF8-A3D0-407D-9F42-9C00D14EE272}" sibTransId="{3F0A8BD2-1217-412C-9FE0-DE0939E599F2}"/>
    <dgm:cxn modelId="{8A269DD2-10B8-4136-9FBE-88662C07C20C}" type="presParOf" srcId="{FBBB6914-3515-48E3-A59D-F24CAE00D6DE}" destId="{208FC5FB-8A10-4C79-A107-0306D4FE78FE}" srcOrd="0" destOrd="0" presId="urn:microsoft.com/office/officeart/2005/8/layout/default"/>
    <dgm:cxn modelId="{AF69EC3D-D8E9-47A1-83D6-256B645C0DD9}" type="presParOf" srcId="{FBBB6914-3515-48E3-A59D-F24CAE00D6DE}" destId="{A9D2252B-9DB6-4237-A8E3-6EBC185F972E}" srcOrd="1" destOrd="0" presId="urn:microsoft.com/office/officeart/2005/8/layout/default"/>
    <dgm:cxn modelId="{05C231AF-1264-42EF-9FE0-644CCD4DB4C0}" type="presParOf" srcId="{FBBB6914-3515-48E3-A59D-F24CAE00D6DE}" destId="{ED80A7D3-73E7-40AC-AC85-BEA1EB04E0D7}" srcOrd="2" destOrd="0" presId="urn:microsoft.com/office/officeart/2005/8/layout/default"/>
    <dgm:cxn modelId="{134EFB7C-BF3A-4066-B342-9C9D8F36674F}" type="presParOf" srcId="{FBBB6914-3515-48E3-A59D-F24CAE00D6DE}" destId="{38D2F273-8ACC-416C-AEB8-9054F9F5F30A}" srcOrd="3" destOrd="0" presId="urn:microsoft.com/office/officeart/2005/8/layout/default"/>
    <dgm:cxn modelId="{815AC946-0FED-4F54-876D-D8D39DF776E0}" type="presParOf" srcId="{FBBB6914-3515-48E3-A59D-F24CAE00D6DE}" destId="{B040CD0A-E8CA-4220-94F1-EEDA16A64D38}" srcOrd="4" destOrd="0" presId="urn:microsoft.com/office/officeart/2005/8/layout/default"/>
    <dgm:cxn modelId="{6E69B39D-5EA2-4C87-8D07-F45A94FB06A9}" type="presParOf" srcId="{FBBB6914-3515-48E3-A59D-F24CAE00D6DE}" destId="{AA5EA163-1841-4D92-B61B-010AE39C2FAE}" srcOrd="5" destOrd="0" presId="urn:microsoft.com/office/officeart/2005/8/layout/default"/>
    <dgm:cxn modelId="{38C8301A-CB49-47E7-BF12-12042E6650FA}" type="presParOf" srcId="{FBBB6914-3515-48E3-A59D-F24CAE00D6DE}" destId="{8F603B81-208D-4496-9D29-82B510E1BB75}" srcOrd="6" destOrd="0" presId="urn:microsoft.com/office/officeart/2005/8/layout/default"/>
    <dgm:cxn modelId="{932FF84A-2D24-4466-9695-FE5ADDD65B33}" type="presParOf" srcId="{FBBB6914-3515-48E3-A59D-F24CAE00D6DE}" destId="{017A0702-FF4C-4A50-BCEC-83239F1165FD}" srcOrd="7" destOrd="0" presId="urn:microsoft.com/office/officeart/2005/8/layout/default"/>
    <dgm:cxn modelId="{DDE90E37-D17B-404C-AB70-851949508665}" type="presParOf" srcId="{FBBB6914-3515-48E3-A59D-F24CAE00D6DE}" destId="{168A76FE-E7CF-4C28-B6BF-A13A3C76F7DD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9D2A9D-4CA4-49B9-B34D-4664F08800F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4_2" csCatId="accent4" phldr="1"/>
      <dgm:spPr/>
      <dgm:t>
        <a:bodyPr/>
        <a:lstStyle/>
        <a:p>
          <a:endParaRPr lang="en-US"/>
        </a:p>
      </dgm:t>
    </dgm:pt>
    <dgm:pt modelId="{AA731B6F-DE0F-487D-BB2E-EA21723B4503}">
      <dgm:prSet/>
      <dgm:spPr/>
      <dgm:t>
        <a:bodyPr/>
        <a:lstStyle/>
        <a:p>
          <a:r>
            <a:rPr lang="en-US" b="1" i="0"/>
            <a:t>Admin creates departments and employees accounts</a:t>
          </a:r>
          <a:endParaRPr lang="en-US"/>
        </a:p>
      </dgm:t>
    </dgm:pt>
    <dgm:pt modelId="{32F467DA-9E3E-4FB7-B544-74CDB922FE63}" type="parTrans" cxnId="{729E0AF3-2D82-43D3-B885-44876E17CD96}">
      <dgm:prSet/>
      <dgm:spPr/>
      <dgm:t>
        <a:bodyPr/>
        <a:lstStyle/>
        <a:p>
          <a:endParaRPr lang="en-US"/>
        </a:p>
      </dgm:t>
    </dgm:pt>
    <dgm:pt modelId="{D0C530D0-EF74-4700-8242-5F1E60B433C7}" type="sibTrans" cxnId="{729E0AF3-2D82-43D3-B885-44876E17CD96}">
      <dgm:prSet/>
      <dgm:spPr/>
      <dgm:t>
        <a:bodyPr/>
        <a:lstStyle/>
        <a:p>
          <a:endParaRPr lang="en-US"/>
        </a:p>
      </dgm:t>
    </dgm:pt>
    <dgm:pt modelId="{1E426D74-03A6-484C-B1AA-D449A2F7F98F}">
      <dgm:prSet/>
      <dgm:spPr/>
      <dgm:t>
        <a:bodyPr/>
        <a:lstStyle/>
        <a:p>
          <a:r>
            <a:rPr lang="en-US" b="1" i="0"/>
            <a:t>Managers and employees can login to the system with received credentials</a:t>
          </a:r>
          <a:endParaRPr lang="en-US"/>
        </a:p>
      </dgm:t>
    </dgm:pt>
    <dgm:pt modelId="{34EB69FC-5D13-4CA1-90B6-16987A4DC096}" type="parTrans" cxnId="{37C1409C-FAB2-4E73-98DE-411ACD50D50B}">
      <dgm:prSet/>
      <dgm:spPr/>
      <dgm:t>
        <a:bodyPr/>
        <a:lstStyle/>
        <a:p>
          <a:endParaRPr lang="en-US"/>
        </a:p>
      </dgm:t>
    </dgm:pt>
    <dgm:pt modelId="{41EC853B-8309-465F-83DB-10BE37BE2B46}" type="sibTrans" cxnId="{37C1409C-FAB2-4E73-98DE-411ACD50D50B}">
      <dgm:prSet/>
      <dgm:spPr/>
      <dgm:t>
        <a:bodyPr/>
        <a:lstStyle/>
        <a:p>
          <a:endParaRPr lang="en-US"/>
        </a:p>
      </dgm:t>
    </dgm:pt>
    <dgm:pt modelId="{FC05FE96-332B-4AEF-B466-C925AFFBA9CC}">
      <dgm:prSet/>
      <dgm:spPr/>
      <dgm:t>
        <a:bodyPr/>
        <a:lstStyle/>
        <a:p>
          <a:r>
            <a:rPr lang="en-US" b="1" i="0"/>
            <a:t>Manager can create and assign tasks to employees</a:t>
          </a:r>
          <a:endParaRPr lang="en-US"/>
        </a:p>
      </dgm:t>
    </dgm:pt>
    <dgm:pt modelId="{79C8B102-F29A-4787-9F3E-5E321E173C5E}" type="parTrans" cxnId="{091BF8FE-1745-485D-B02E-20B447C87DF3}">
      <dgm:prSet/>
      <dgm:spPr/>
      <dgm:t>
        <a:bodyPr/>
        <a:lstStyle/>
        <a:p>
          <a:endParaRPr lang="en-US"/>
        </a:p>
      </dgm:t>
    </dgm:pt>
    <dgm:pt modelId="{41644838-9AF9-4B95-97AB-74E2C2B2D912}" type="sibTrans" cxnId="{091BF8FE-1745-485D-B02E-20B447C87DF3}">
      <dgm:prSet/>
      <dgm:spPr/>
      <dgm:t>
        <a:bodyPr/>
        <a:lstStyle/>
        <a:p>
          <a:endParaRPr lang="en-US"/>
        </a:p>
      </dgm:t>
    </dgm:pt>
    <dgm:pt modelId="{EC7418D5-76FE-45CB-A781-AC2F6D52DA7A}">
      <dgm:prSet/>
      <dgm:spPr/>
      <dgm:t>
        <a:bodyPr/>
        <a:lstStyle/>
        <a:p>
          <a:r>
            <a:rPr lang="en-US" b="1" i="0"/>
            <a:t>Employees can track and submit tasks</a:t>
          </a:r>
          <a:endParaRPr lang="en-US"/>
        </a:p>
      </dgm:t>
    </dgm:pt>
    <dgm:pt modelId="{E659E050-7421-47F5-9730-DC1583B7D10F}" type="parTrans" cxnId="{06C2AE6E-D945-4D66-8C28-87C5F54F472B}">
      <dgm:prSet/>
      <dgm:spPr/>
      <dgm:t>
        <a:bodyPr/>
        <a:lstStyle/>
        <a:p>
          <a:endParaRPr lang="en-US"/>
        </a:p>
      </dgm:t>
    </dgm:pt>
    <dgm:pt modelId="{ABCA25DA-F01D-44D6-A107-D893C52921C9}" type="sibTrans" cxnId="{06C2AE6E-D945-4D66-8C28-87C5F54F472B}">
      <dgm:prSet/>
      <dgm:spPr/>
      <dgm:t>
        <a:bodyPr/>
        <a:lstStyle/>
        <a:p>
          <a:endParaRPr lang="en-US"/>
        </a:p>
      </dgm:t>
    </dgm:pt>
    <dgm:pt modelId="{661A2343-A67F-4F98-A138-83180F174824}">
      <dgm:prSet/>
      <dgm:spPr/>
      <dgm:t>
        <a:bodyPr/>
        <a:lstStyle/>
        <a:p>
          <a:r>
            <a:rPr lang="en-US" dirty="0"/>
            <a:t>Managers and employees receive and send notifications</a:t>
          </a:r>
        </a:p>
      </dgm:t>
    </dgm:pt>
    <dgm:pt modelId="{4C4B6B4B-3E6B-40E3-9835-5BFD3630CE66}" type="parTrans" cxnId="{1FB32EC6-AF6D-4F62-BB7A-BE2F985170ED}">
      <dgm:prSet/>
      <dgm:spPr/>
      <dgm:t>
        <a:bodyPr/>
        <a:lstStyle/>
        <a:p>
          <a:endParaRPr lang="en-US"/>
        </a:p>
      </dgm:t>
    </dgm:pt>
    <dgm:pt modelId="{99163BEA-A1F5-4254-8726-083E69B2A495}" type="sibTrans" cxnId="{1FB32EC6-AF6D-4F62-BB7A-BE2F985170ED}">
      <dgm:prSet/>
      <dgm:spPr/>
      <dgm:t>
        <a:bodyPr/>
        <a:lstStyle/>
        <a:p>
          <a:endParaRPr lang="en-US"/>
        </a:p>
      </dgm:t>
    </dgm:pt>
    <dgm:pt modelId="{FA976026-B9D7-4CD3-A361-E66F72A6C298}" type="pres">
      <dgm:prSet presAssocID="{6C9D2A9D-4CA4-49B9-B34D-4664F08800F7}" presName="root" presStyleCnt="0">
        <dgm:presLayoutVars>
          <dgm:dir/>
          <dgm:resizeHandles val="exact"/>
        </dgm:presLayoutVars>
      </dgm:prSet>
      <dgm:spPr/>
    </dgm:pt>
    <dgm:pt modelId="{D2B83800-5964-422D-8493-3466530AA8BE}" type="pres">
      <dgm:prSet presAssocID="{AA731B6F-DE0F-487D-BB2E-EA21723B4503}" presName="compNode" presStyleCnt="0"/>
      <dgm:spPr/>
    </dgm:pt>
    <dgm:pt modelId="{B704F7C5-3EE4-48FE-8103-BB72E7FF770A}" type="pres">
      <dgm:prSet presAssocID="{AA731B6F-DE0F-487D-BB2E-EA21723B450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2679E677-C757-4FCD-9326-CF5E38A8962A}" type="pres">
      <dgm:prSet presAssocID="{AA731B6F-DE0F-487D-BB2E-EA21723B4503}" presName="spaceRect" presStyleCnt="0"/>
      <dgm:spPr/>
    </dgm:pt>
    <dgm:pt modelId="{3EEDE68C-9413-48AA-9F29-BD5D2F7B4112}" type="pres">
      <dgm:prSet presAssocID="{AA731B6F-DE0F-487D-BB2E-EA21723B4503}" presName="textRect" presStyleLbl="revTx" presStyleIdx="0" presStyleCnt="5">
        <dgm:presLayoutVars>
          <dgm:chMax val="1"/>
          <dgm:chPref val="1"/>
        </dgm:presLayoutVars>
      </dgm:prSet>
      <dgm:spPr/>
    </dgm:pt>
    <dgm:pt modelId="{0C84BFCF-713F-431B-B48E-24E8CB82D6D4}" type="pres">
      <dgm:prSet presAssocID="{D0C530D0-EF74-4700-8242-5F1E60B433C7}" presName="sibTrans" presStyleCnt="0"/>
      <dgm:spPr/>
    </dgm:pt>
    <dgm:pt modelId="{D76CDA5F-6BB8-487C-A628-214C0C294D0D}" type="pres">
      <dgm:prSet presAssocID="{1E426D74-03A6-484C-B1AA-D449A2F7F98F}" presName="compNode" presStyleCnt="0"/>
      <dgm:spPr/>
    </dgm:pt>
    <dgm:pt modelId="{DF7C31A2-F2BC-4D90-9F46-A7F3B7D0ADAC}" type="pres">
      <dgm:prSet presAssocID="{1E426D74-03A6-484C-B1AA-D449A2F7F98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F7DD79A3-15D7-490D-BE97-91D464835B63}" type="pres">
      <dgm:prSet presAssocID="{1E426D74-03A6-484C-B1AA-D449A2F7F98F}" presName="spaceRect" presStyleCnt="0"/>
      <dgm:spPr/>
    </dgm:pt>
    <dgm:pt modelId="{4194D4D7-06B5-45BE-BA53-C97EB3C9C82C}" type="pres">
      <dgm:prSet presAssocID="{1E426D74-03A6-484C-B1AA-D449A2F7F98F}" presName="textRect" presStyleLbl="revTx" presStyleIdx="1" presStyleCnt="5">
        <dgm:presLayoutVars>
          <dgm:chMax val="1"/>
          <dgm:chPref val="1"/>
        </dgm:presLayoutVars>
      </dgm:prSet>
      <dgm:spPr/>
    </dgm:pt>
    <dgm:pt modelId="{1801B87E-579A-4A29-AEAA-4A2137F5157F}" type="pres">
      <dgm:prSet presAssocID="{41EC853B-8309-465F-83DB-10BE37BE2B46}" presName="sibTrans" presStyleCnt="0"/>
      <dgm:spPr/>
    </dgm:pt>
    <dgm:pt modelId="{910F88E4-0B75-4E7B-B7AC-0A563208A0A8}" type="pres">
      <dgm:prSet presAssocID="{FC05FE96-332B-4AEF-B466-C925AFFBA9CC}" presName="compNode" presStyleCnt="0"/>
      <dgm:spPr/>
    </dgm:pt>
    <dgm:pt modelId="{6CBADFC5-009F-4047-8E9A-995DA7319603}" type="pres">
      <dgm:prSet presAssocID="{FC05FE96-332B-4AEF-B466-C925AFFBA9CC}" presName="iconRect" presStyleLbl="node1" presStyleIdx="2" presStyleCnt="5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6A2C3190-8BE9-433A-9BD5-799E7BB08C8B}" type="pres">
      <dgm:prSet presAssocID="{FC05FE96-332B-4AEF-B466-C925AFFBA9CC}" presName="spaceRect" presStyleCnt="0"/>
      <dgm:spPr/>
    </dgm:pt>
    <dgm:pt modelId="{A3A7B63A-7779-49A0-9B14-516CCCBF5983}" type="pres">
      <dgm:prSet presAssocID="{FC05FE96-332B-4AEF-B466-C925AFFBA9CC}" presName="textRect" presStyleLbl="revTx" presStyleIdx="2" presStyleCnt="5">
        <dgm:presLayoutVars>
          <dgm:chMax val="1"/>
          <dgm:chPref val="1"/>
        </dgm:presLayoutVars>
      </dgm:prSet>
      <dgm:spPr/>
    </dgm:pt>
    <dgm:pt modelId="{84DA0543-B7D4-47D5-B579-32D1E83202D1}" type="pres">
      <dgm:prSet presAssocID="{41644838-9AF9-4B95-97AB-74E2C2B2D912}" presName="sibTrans" presStyleCnt="0"/>
      <dgm:spPr/>
    </dgm:pt>
    <dgm:pt modelId="{ABD11D02-62EA-4CD3-AC27-4FBBBDDCBC13}" type="pres">
      <dgm:prSet presAssocID="{EC7418D5-76FE-45CB-A781-AC2F6D52DA7A}" presName="compNode" presStyleCnt="0"/>
      <dgm:spPr/>
    </dgm:pt>
    <dgm:pt modelId="{84655B18-E61C-40B7-A90B-54AEC3D313D6}" type="pres">
      <dgm:prSet presAssocID="{EC7418D5-76FE-45CB-A781-AC2F6D52DA7A}" presName="iconRect" presStyleLbl="node1" presStyleIdx="3" presStyleCnt="5"/>
      <dgm:spPr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0E02D1C6-CAAB-41F4-B027-4F8886CE1C16}" type="pres">
      <dgm:prSet presAssocID="{EC7418D5-76FE-45CB-A781-AC2F6D52DA7A}" presName="spaceRect" presStyleCnt="0"/>
      <dgm:spPr/>
    </dgm:pt>
    <dgm:pt modelId="{EC206691-AC38-49F5-9FAF-FC95F65F6972}" type="pres">
      <dgm:prSet presAssocID="{EC7418D5-76FE-45CB-A781-AC2F6D52DA7A}" presName="textRect" presStyleLbl="revTx" presStyleIdx="3" presStyleCnt="5">
        <dgm:presLayoutVars>
          <dgm:chMax val="1"/>
          <dgm:chPref val="1"/>
        </dgm:presLayoutVars>
      </dgm:prSet>
      <dgm:spPr/>
    </dgm:pt>
    <dgm:pt modelId="{2F065CD6-0469-4197-B20B-6807AB0F3CC6}" type="pres">
      <dgm:prSet presAssocID="{ABCA25DA-F01D-44D6-A107-D893C52921C9}" presName="sibTrans" presStyleCnt="0"/>
      <dgm:spPr/>
    </dgm:pt>
    <dgm:pt modelId="{A80D1D2A-EBC2-44B4-847B-3355D2FEE076}" type="pres">
      <dgm:prSet presAssocID="{661A2343-A67F-4F98-A138-83180F174824}" presName="compNode" presStyleCnt="0"/>
      <dgm:spPr/>
    </dgm:pt>
    <dgm:pt modelId="{0B0F7674-207D-47C6-8ECC-98D72A15EE88}" type="pres">
      <dgm:prSet presAssocID="{661A2343-A67F-4F98-A138-83180F17482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6745FB79-2245-40B2-8C8C-B246F2648567}" type="pres">
      <dgm:prSet presAssocID="{661A2343-A67F-4F98-A138-83180F174824}" presName="spaceRect" presStyleCnt="0"/>
      <dgm:spPr/>
    </dgm:pt>
    <dgm:pt modelId="{BC5F0FB5-C401-4B81-85BF-D29F98D2545A}" type="pres">
      <dgm:prSet presAssocID="{661A2343-A67F-4F98-A138-83180F17482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2BCD1904-16E4-4B73-BA00-A4451D19F651}" type="presOf" srcId="{6C9D2A9D-4CA4-49B9-B34D-4664F08800F7}" destId="{FA976026-B9D7-4CD3-A361-E66F72A6C298}" srcOrd="0" destOrd="0" presId="urn:microsoft.com/office/officeart/2018/2/layout/IconLabelList"/>
    <dgm:cxn modelId="{CC064918-B963-4A44-9D15-0305F9105222}" type="presOf" srcId="{FC05FE96-332B-4AEF-B466-C925AFFBA9CC}" destId="{A3A7B63A-7779-49A0-9B14-516CCCBF5983}" srcOrd="0" destOrd="0" presId="urn:microsoft.com/office/officeart/2018/2/layout/IconLabelList"/>
    <dgm:cxn modelId="{CB29DC22-F710-47BE-B76E-ADC21D51D60D}" type="presOf" srcId="{AA731B6F-DE0F-487D-BB2E-EA21723B4503}" destId="{3EEDE68C-9413-48AA-9F29-BD5D2F7B4112}" srcOrd="0" destOrd="0" presId="urn:microsoft.com/office/officeart/2018/2/layout/IconLabelList"/>
    <dgm:cxn modelId="{888C1E38-E3C7-4519-BEAF-CF54643F29F6}" type="presOf" srcId="{EC7418D5-76FE-45CB-A781-AC2F6D52DA7A}" destId="{EC206691-AC38-49F5-9FAF-FC95F65F6972}" srcOrd="0" destOrd="0" presId="urn:microsoft.com/office/officeart/2018/2/layout/IconLabelList"/>
    <dgm:cxn modelId="{06C2AE6E-D945-4D66-8C28-87C5F54F472B}" srcId="{6C9D2A9D-4CA4-49B9-B34D-4664F08800F7}" destId="{EC7418D5-76FE-45CB-A781-AC2F6D52DA7A}" srcOrd="3" destOrd="0" parTransId="{E659E050-7421-47F5-9730-DC1583B7D10F}" sibTransId="{ABCA25DA-F01D-44D6-A107-D893C52921C9}"/>
    <dgm:cxn modelId="{FECC1289-96E7-4F42-9682-65CC42B5CE37}" type="presOf" srcId="{661A2343-A67F-4F98-A138-83180F174824}" destId="{BC5F0FB5-C401-4B81-85BF-D29F98D2545A}" srcOrd="0" destOrd="0" presId="urn:microsoft.com/office/officeart/2018/2/layout/IconLabelList"/>
    <dgm:cxn modelId="{D0EB9B90-DC01-457C-A210-C95E83033CFE}" type="presOf" srcId="{1E426D74-03A6-484C-B1AA-D449A2F7F98F}" destId="{4194D4D7-06B5-45BE-BA53-C97EB3C9C82C}" srcOrd="0" destOrd="0" presId="urn:microsoft.com/office/officeart/2018/2/layout/IconLabelList"/>
    <dgm:cxn modelId="{37C1409C-FAB2-4E73-98DE-411ACD50D50B}" srcId="{6C9D2A9D-4CA4-49B9-B34D-4664F08800F7}" destId="{1E426D74-03A6-484C-B1AA-D449A2F7F98F}" srcOrd="1" destOrd="0" parTransId="{34EB69FC-5D13-4CA1-90B6-16987A4DC096}" sibTransId="{41EC853B-8309-465F-83DB-10BE37BE2B46}"/>
    <dgm:cxn modelId="{1FB32EC6-AF6D-4F62-BB7A-BE2F985170ED}" srcId="{6C9D2A9D-4CA4-49B9-B34D-4664F08800F7}" destId="{661A2343-A67F-4F98-A138-83180F174824}" srcOrd="4" destOrd="0" parTransId="{4C4B6B4B-3E6B-40E3-9835-5BFD3630CE66}" sibTransId="{99163BEA-A1F5-4254-8726-083E69B2A495}"/>
    <dgm:cxn modelId="{729E0AF3-2D82-43D3-B885-44876E17CD96}" srcId="{6C9D2A9D-4CA4-49B9-B34D-4664F08800F7}" destId="{AA731B6F-DE0F-487D-BB2E-EA21723B4503}" srcOrd="0" destOrd="0" parTransId="{32F467DA-9E3E-4FB7-B544-74CDB922FE63}" sibTransId="{D0C530D0-EF74-4700-8242-5F1E60B433C7}"/>
    <dgm:cxn modelId="{091BF8FE-1745-485D-B02E-20B447C87DF3}" srcId="{6C9D2A9D-4CA4-49B9-B34D-4664F08800F7}" destId="{FC05FE96-332B-4AEF-B466-C925AFFBA9CC}" srcOrd="2" destOrd="0" parTransId="{79C8B102-F29A-4787-9F3E-5E321E173C5E}" sibTransId="{41644838-9AF9-4B95-97AB-74E2C2B2D912}"/>
    <dgm:cxn modelId="{F65D246E-55F3-4B41-A3C9-2C244D907F15}" type="presParOf" srcId="{FA976026-B9D7-4CD3-A361-E66F72A6C298}" destId="{D2B83800-5964-422D-8493-3466530AA8BE}" srcOrd="0" destOrd="0" presId="urn:microsoft.com/office/officeart/2018/2/layout/IconLabelList"/>
    <dgm:cxn modelId="{53520EDF-7AB7-493C-B317-F5B9151E0838}" type="presParOf" srcId="{D2B83800-5964-422D-8493-3466530AA8BE}" destId="{B704F7C5-3EE4-48FE-8103-BB72E7FF770A}" srcOrd="0" destOrd="0" presId="urn:microsoft.com/office/officeart/2018/2/layout/IconLabelList"/>
    <dgm:cxn modelId="{7AEF2E60-11CC-455F-9160-2A5CDFE5F22A}" type="presParOf" srcId="{D2B83800-5964-422D-8493-3466530AA8BE}" destId="{2679E677-C757-4FCD-9326-CF5E38A8962A}" srcOrd="1" destOrd="0" presId="urn:microsoft.com/office/officeart/2018/2/layout/IconLabelList"/>
    <dgm:cxn modelId="{5197A9BC-950C-48AF-9FE4-B0B50E41FC0C}" type="presParOf" srcId="{D2B83800-5964-422D-8493-3466530AA8BE}" destId="{3EEDE68C-9413-48AA-9F29-BD5D2F7B4112}" srcOrd="2" destOrd="0" presId="urn:microsoft.com/office/officeart/2018/2/layout/IconLabelList"/>
    <dgm:cxn modelId="{7DC8F6DB-D206-4844-A99D-64D5D169E805}" type="presParOf" srcId="{FA976026-B9D7-4CD3-A361-E66F72A6C298}" destId="{0C84BFCF-713F-431B-B48E-24E8CB82D6D4}" srcOrd="1" destOrd="0" presId="urn:microsoft.com/office/officeart/2018/2/layout/IconLabelList"/>
    <dgm:cxn modelId="{6A7F3D18-0A9B-401A-BB75-C52C5810F1D6}" type="presParOf" srcId="{FA976026-B9D7-4CD3-A361-E66F72A6C298}" destId="{D76CDA5F-6BB8-487C-A628-214C0C294D0D}" srcOrd="2" destOrd="0" presId="urn:microsoft.com/office/officeart/2018/2/layout/IconLabelList"/>
    <dgm:cxn modelId="{65C1AB02-FFBE-4559-9D7B-7F5C71ED7A23}" type="presParOf" srcId="{D76CDA5F-6BB8-487C-A628-214C0C294D0D}" destId="{DF7C31A2-F2BC-4D90-9F46-A7F3B7D0ADAC}" srcOrd="0" destOrd="0" presId="urn:microsoft.com/office/officeart/2018/2/layout/IconLabelList"/>
    <dgm:cxn modelId="{02747D7A-38EC-48D4-9829-23D2986BD127}" type="presParOf" srcId="{D76CDA5F-6BB8-487C-A628-214C0C294D0D}" destId="{F7DD79A3-15D7-490D-BE97-91D464835B63}" srcOrd="1" destOrd="0" presId="urn:microsoft.com/office/officeart/2018/2/layout/IconLabelList"/>
    <dgm:cxn modelId="{60AC2F26-16F3-46D6-B5C5-72183D31A25E}" type="presParOf" srcId="{D76CDA5F-6BB8-487C-A628-214C0C294D0D}" destId="{4194D4D7-06B5-45BE-BA53-C97EB3C9C82C}" srcOrd="2" destOrd="0" presId="urn:microsoft.com/office/officeart/2018/2/layout/IconLabelList"/>
    <dgm:cxn modelId="{9B02C034-06A7-4946-95B4-7E4808A7B689}" type="presParOf" srcId="{FA976026-B9D7-4CD3-A361-E66F72A6C298}" destId="{1801B87E-579A-4A29-AEAA-4A2137F5157F}" srcOrd="3" destOrd="0" presId="urn:microsoft.com/office/officeart/2018/2/layout/IconLabelList"/>
    <dgm:cxn modelId="{11155E85-40BD-4F33-B2FF-51A510A258E3}" type="presParOf" srcId="{FA976026-B9D7-4CD3-A361-E66F72A6C298}" destId="{910F88E4-0B75-4E7B-B7AC-0A563208A0A8}" srcOrd="4" destOrd="0" presId="urn:microsoft.com/office/officeart/2018/2/layout/IconLabelList"/>
    <dgm:cxn modelId="{DB8D6593-AC5F-4BD8-B113-B4235773C7BE}" type="presParOf" srcId="{910F88E4-0B75-4E7B-B7AC-0A563208A0A8}" destId="{6CBADFC5-009F-4047-8E9A-995DA7319603}" srcOrd="0" destOrd="0" presId="urn:microsoft.com/office/officeart/2018/2/layout/IconLabelList"/>
    <dgm:cxn modelId="{33EF12AB-508C-4F11-999B-AAD80567FADF}" type="presParOf" srcId="{910F88E4-0B75-4E7B-B7AC-0A563208A0A8}" destId="{6A2C3190-8BE9-433A-9BD5-799E7BB08C8B}" srcOrd="1" destOrd="0" presId="urn:microsoft.com/office/officeart/2018/2/layout/IconLabelList"/>
    <dgm:cxn modelId="{4CDECB18-DF74-4CBB-8330-6F3247A7AADB}" type="presParOf" srcId="{910F88E4-0B75-4E7B-B7AC-0A563208A0A8}" destId="{A3A7B63A-7779-49A0-9B14-516CCCBF5983}" srcOrd="2" destOrd="0" presId="urn:microsoft.com/office/officeart/2018/2/layout/IconLabelList"/>
    <dgm:cxn modelId="{C6E73E35-5568-4B74-8123-48F965D81E0A}" type="presParOf" srcId="{FA976026-B9D7-4CD3-A361-E66F72A6C298}" destId="{84DA0543-B7D4-47D5-B579-32D1E83202D1}" srcOrd="5" destOrd="0" presId="urn:microsoft.com/office/officeart/2018/2/layout/IconLabelList"/>
    <dgm:cxn modelId="{DBF98985-3476-4FB1-92C1-34514C1F26A5}" type="presParOf" srcId="{FA976026-B9D7-4CD3-A361-E66F72A6C298}" destId="{ABD11D02-62EA-4CD3-AC27-4FBBBDDCBC13}" srcOrd="6" destOrd="0" presId="urn:microsoft.com/office/officeart/2018/2/layout/IconLabelList"/>
    <dgm:cxn modelId="{E98EAD0A-38C2-4D5E-984E-416593375080}" type="presParOf" srcId="{ABD11D02-62EA-4CD3-AC27-4FBBBDDCBC13}" destId="{84655B18-E61C-40B7-A90B-54AEC3D313D6}" srcOrd="0" destOrd="0" presId="urn:microsoft.com/office/officeart/2018/2/layout/IconLabelList"/>
    <dgm:cxn modelId="{1AEA7BFC-3706-4151-B1CA-E38C7BEC7A7D}" type="presParOf" srcId="{ABD11D02-62EA-4CD3-AC27-4FBBBDDCBC13}" destId="{0E02D1C6-CAAB-41F4-B027-4F8886CE1C16}" srcOrd="1" destOrd="0" presId="urn:microsoft.com/office/officeart/2018/2/layout/IconLabelList"/>
    <dgm:cxn modelId="{3F74C408-F721-4781-B28D-C626AFE6A1CD}" type="presParOf" srcId="{ABD11D02-62EA-4CD3-AC27-4FBBBDDCBC13}" destId="{EC206691-AC38-49F5-9FAF-FC95F65F6972}" srcOrd="2" destOrd="0" presId="urn:microsoft.com/office/officeart/2018/2/layout/IconLabelList"/>
    <dgm:cxn modelId="{A1F3410C-CB1F-445B-A03F-555706BE272B}" type="presParOf" srcId="{FA976026-B9D7-4CD3-A361-E66F72A6C298}" destId="{2F065CD6-0469-4197-B20B-6807AB0F3CC6}" srcOrd="7" destOrd="0" presId="urn:microsoft.com/office/officeart/2018/2/layout/IconLabelList"/>
    <dgm:cxn modelId="{322F3E23-56D5-43ED-AEBA-E0B6D93C4D7A}" type="presParOf" srcId="{FA976026-B9D7-4CD3-A361-E66F72A6C298}" destId="{A80D1D2A-EBC2-44B4-847B-3355D2FEE076}" srcOrd="8" destOrd="0" presId="urn:microsoft.com/office/officeart/2018/2/layout/IconLabelList"/>
    <dgm:cxn modelId="{A58AADA1-5075-4BDD-8EBA-B504E46897F4}" type="presParOf" srcId="{A80D1D2A-EBC2-44B4-847B-3355D2FEE076}" destId="{0B0F7674-207D-47C6-8ECC-98D72A15EE88}" srcOrd="0" destOrd="0" presId="urn:microsoft.com/office/officeart/2018/2/layout/IconLabelList"/>
    <dgm:cxn modelId="{C5F087B8-25CF-486E-934B-1BBA9038F5DE}" type="presParOf" srcId="{A80D1D2A-EBC2-44B4-847B-3355D2FEE076}" destId="{6745FB79-2245-40B2-8C8C-B246F2648567}" srcOrd="1" destOrd="0" presId="urn:microsoft.com/office/officeart/2018/2/layout/IconLabelList"/>
    <dgm:cxn modelId="{5DE44DC4-8503-4B23-8849-5C56678A8C28}" type="presParOf" srcId="{A80D1D2A-EBC2-44B4-847B-3355D2FEE076}" destId="{BC5F0FB5-C401-4B81-85BF-D29F98D2545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8FC5FB-8A10-4C79-A107-0306D4FE78FE}">
      <dsp:nvSpPr>
        <dsp:cNvPr id="0" name=""/>
        <dsp:cNvSpPr/>
      </dsp:nvSpPr>
      <dsp:spPr>
        <a:xfrm>
          <a:off x="601586" y="580"/>
          <a:ext cx="2631940" cy="157916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/>
            <a:t>Admin creates departments and employees accounts</a:t>
          </a:r>
          <a:endParaRPr lang="en-US" sz="2200" kern="1200" dirty="0"/>
        </a:p>
      </dsp:txBody>
      <dsp:txXfrm>
        <a:off x="601586" y="580"/>
        <a:ext cx="2631940" cy="1579164"/>
      </dsp:txXfrm>
    </dsp:sp>
    <dsp:sp modelId="{ED80A7D3-73E7-40AC-AC85-BEA1EB04E0D7}">
      <dsp:nvSpPr>
        <dsp:cNvPr id="0" name=""/>
        <dsp:cNvSpPr/>
      </dsp:nvSpPr>
      <dsp:spPr>
        <a:xfrm>
          <a:off x="3496721" y="580"/>
          <a:ext cx="2631940" cy="157916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/>
            <a:t>Managers and employees can login to the system with received credentials</a:t>
          </a:r>
          <a:endParaRPr lang="en-US" sz="2200" kern="1200" dirty="0"/>
        </a:p>
      </dsp:txBody>
      <dsp:txXfrm>
        <a:off x="3496721" y="580"/>
        <a:ext cx="2631940" cy="1579164"/>
      </dsp:txXfrm>
    </dsp:sp>
    <dsp:sp modelId="{B040CD0A-E8CA-4220-94F1-EEDA16A64D38}">
      <dsp:nvSpPr>
        <dsp:cNvPr id="0" name=""/>
        <dsp:cNvSpPr/>
      </dsp:nvSpPr>
      <dsp:spPr>
        <a:xfrm>
          <a:off x="6391855" y="580"/>
          <a:ext cx="2631940" cy="157916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/>
            <a:t>Manager can create and assign tasks to employees</a:t>
          </a:r>
          <a:endParaRPr lang="en-US" sz="2200" kern="1200" dirty="0"/>
        </a:p>
      </dsp:txBody>
      <dsp:txXfrm>
        <a:off x="6391855" y="580"/>
        <a:ext cx="2631940" cy="1579164"/>
      </dsp:txXfrm>
    </dsp:sp>
    <dsp:sp modelId="{8F603B81-208D-4496-9D29-82B510E1BB75}">
      <dsp:nvSpPr>
        <dsp:cNvPr id="0" name=""/>
        <dsp:cNvSpPr/>
      </dsp:nvSpPr>
      <dsp:spPr>
        <a:xfrm>
          <a:off x="2049153" y="1842938"/>
          <a:ext cx="2631940" cy="157916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/>
            <a:t>Employees can track and submit tasks</a:t>
          </a:r>
          <a:endParaRPr lang="en-US" sz="2200" kern="1200" dirty="0"/>
        </a:p>
      </dsp:txBody>
      <dsp:txXfrm>
        <a:off x="2049153" y="1842938"/>
        <a:ext cx="2631940" cy="1579164"/>
      </dsp:txXfrm>
    </dsp:sp>
    <dsp:sp modelId="{168A76FE-E7CF-4C28-B6BF-A13A3C76F7DD}">
      <dsp:nvSpPr>
        <dsp:cNvPr id="0" name=""/>
        <dsp:cNvSpPr/>
      </dsp:nvSpPr>
      <dsp:spPr>
        <a:xfrm>
          <a:off x="4944288" y="1842938"/>
          <a:ext cx="2631940" cy="157916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Managers and employees receive and send notifications</a:t>
          </a:r>
        </a:p>
      </dsp:txBody>
      <dsp:txXfrm>
        <a:off x="4944288" y="1842938"/>
        <a:ext cx="2631940" cy="15791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4F7C5-3EE4-48FE-8103-BB72E7FF770A}">
      <dsp:nvSpPr>
        <dsp:cNvPr id="0" name=""/>
        <dsp:cNvSpPr/>
      </dsp:nvSpPr>
      <dsp:spPr>
        <a:xfrm>
          <a:off x="480949" y="702973"/>
          <a:ext cx="781523" cy="7815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EDE68C-9413-48AA-9F29-BD5D2F7B4112}">
      <dsp:nvSpPr>
        <dsp:cNvPr id="0" name=""/>
        <dsp:cNvSpPr/>
      </dsp:nvSpPr>
      <dsp:spPr>
        <a:xfrm>
          <a:off x="3351" y="1745060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/>
            <a:t>Admin creates departments and employees accounts</a:t>
          </a:r>
          <a:endParaRPr lang="en-US" sz="1300" kern="1200"/>
        </a:p>
      </dsp:txBody>
      <dsp:txXfrm>
        <a:off x="3351" y="1745060"/>
        <a:ext cx="1736718" cy="694687"/>
      </dsp:txXfrm>
    </dsp:sp>
    <dsp:sp modelId="{DF7C31A2-F2BC-4D90-9F46-A7F3B7D0ADAC}">
      <dsp:nvSpPr>
        <dsp:cNvPr id="0" name=""/>
        <dsp:cNvSpPr/>
      </dsp:nvSpPr>
      <dsp:spPr>
        <a:xfrm>
          <a:off x="2521593" y="702973"/>
          <a:ext cx="781523" cy="7815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94D4D7-06B5-45BE-BA53-C97EB3C9C82C}">
      <dsp:nvSpPr>
        <dsp:cNvPr id="0" name=""/>
        <dsp:cNvSpPr/>
      </dsp:nvSpPr>
      <dsp:spPr>
        <a:xfrm>
          <a:off x="2043996" y="1745060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/>
            <a:t>Managers and employees can login to the system with received credentials</a:t>
          </a:r>
          <a:endParaRPr lang="en-US" sz="1300" kern="1200"/>
        </a:p>
      </dsp:txBody>
      <dsp:txXfrm>
        <a:off x="2043996" y="1745060"/>
        <a:ext cx="1736718" cy="694687"/>
      </dsp:txXfrm>
    </dsp:sp>
    <dsp:sp modelId="{6CBADFC5-009F-4047-8E9A-995DA7319603}">
      <dsp:nvSpPr>
        <dsp:cNvPr id="0" name=""/>
        <dsp:cNvSpPr/>
      </dsp:nvSpPr>
      <dsp:spPr>
        <a:xfrm>
          <a:off x="4562238" y="702973"/>
          <a:ext cx="781523" cy="781523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A7B63A-7779-49A0-9B14-516CCCBF5983}">
      <dsp:nvSpPr>
        <dsp:cNvPr id="0" name=""/>
        <dsp:cNvSpPr/>
      </dsp:nvSpPr>
      <dsp:spPr>
        <a:xfrm>
          <a:off x="4084640" y="1745060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/>
            <a:t>Manager can create and assign tasks to employees</a:t>
          </a:r>
          <a:endParaRPr lang="en-US" sz="1300" kern="1200"/>
        </a:p>
      </dsp:txBody>
      <dsp:txXfrm>
        <a:off x="4084640" y="1745060"/>
        <a:ext cx="1736718" cy="694687"/>
      </dsp:txXfrm>
    </dsp:sp>
    <dsp:sp modelId="{84655B18-E61C-40B7-A90B-54AEC3D313D6}">
      <dsp:nvSpPr>
        <dsp:cNvPr id="0" name=""/>
        <dsp:cNvSpPr/>
      </dsp:nvSpPr>
      <dsp:spPr>
        <a:xfrm>
          <a:off x="6602882" y="702973"/>
          <a:ext cx="781523" cy="781523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206691-AC38-49F5-9FAF-FC95F65F6972}">
      <dsp:nvSpPr>
        <dsp:cNvPr id="0" name=""/>
        <dsp:cNvSpPr/>
      </dsp:nvSpPr>
      <dsp:spPr>
        <a:xfrm>
          <a:off x="6125285" y="1745060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/>
            <a:t>Employees can track and submit tasks</a:t>
          </a:r>
          <a:endParaRPr lang="en-US" sz="1300" kern="1200"/>
        </a:p>
      </dsp:txBody>
      <dsp:txXfrm>
        <a:off x="6125285" y="1745060"/>
        <a:ext cx="1736718" cy="694687"/>
      </dsp:txXfrm>
    </dsp:sp>
    <dsp:sp modelId="{0B0F7674-207D-47C6-8ECC-98D72A15EE88}">
      <dsp:nvSpPr>
        <dsp:cNvPr id="0" name=""/>
        <dsp:cNvSpPr/>
      </dsp:nvSpPr>
      <dsp:spPr>
        <a:xfrm>
          <a:off x="8643527" y="702973"/>
          <a:ext cx="781523" cy="78152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5F0FB5-C401-4B81-85BF-D29F98D2545A}">
      <dsp:nvSpPr>
        <dsp:cNvPr id="0" name=""/>
        <dsp:cNvSpPr/>
      </dsp:nvSpPr>
      <dsp:spPr>
        <a:xfrm>
          <a:off x="8165929" y="1745060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Managers and employees receive and send notifications</a:t>
          </a:r>
        </a:p>
      </dsp:txBody>
      <dsp:txXfrm>
        <a:off x="8165929" y="1745060"/>
        <a:ext cx="1736718" cy="6946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A7A43D-5F5F-4504-BF94-2BAAD533891D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739C0E-D751-4432-9A66-9E42213179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7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06EE489-7958-476C-8C3E-6908760DC4D0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46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8E776-7EEC-4FDF-B6A4-0680922B8883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935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24988-2922-4F45-A5E0-8E6CFAF4B50F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3042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675A5-69D2-4E60-975D-FD6BB70FBCBB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157581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0F7-0E62-4006-A362-6F23AD86D2DA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944374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71F20-4891-460C-A4BC-DACFC68C1AED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97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79740-AB47-4E95-833E-0F492777024B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4407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D2B0C-85BA-4FB3-8F61-6121594BEAC3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8340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64E3-5CDB-4D4B-B6B1-FFE85B969EC5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016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A48D8-5548-4BDA-ADE3-56B03717BE9B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035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A30A2-4825-4AD4-B774-ECBA4288AAE0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123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7C84D-3078-4063-8C7C-DBC524FAEBD1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222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C37CB-7386-4B40-A163-49EEFFDBB50F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742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D4824-C59E-4F11-AB7D-1367A2A39488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320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F576-B1A0-4E7D-B6FE-9740462DBECE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280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65038-E953-4904-AD7D-A7EAFF39799A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50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F96A-4AD2-44EF-BF63-85735BFAD0A5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222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230F7-0E62-4006-A362-6F23AD86D2DA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797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  <p:sldLayoutId id="2147483792" r:id="rId15"/>
    <p:sldLayoutId id="2147483793" r:id="rId16"/>
    <p:sldLayoutId id="2147483794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8448" y="1196099"/>
            <a:ext cx="8833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College of Telecom &amp; Information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508" y="1111712"/>
            <a:ext cx="422319" cy="4524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84451" y="5843981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16/05/2022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21880" y="1648104"/>
            <a:ext cx="3586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Attendance System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47425" y="2494489"/>
            <a:ext cx="1935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Student Names:</a:t>
            </a:r>
            <a:br>
              <a:rPr lang="en-US" b="1" dirty="0">
                <a:solidFill>
                  <a:schemeClr val="bg1"/>
                </a:solidFill>
              </a:rPr>
            </a:b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82823" y="4448870"/>
            <a:ext cx="2064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Supervisor: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Eng. Ahmad Altalhi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60475D-2C2B-42A4-B0E7-5CE9B2316FE8}"/>
              </a:ext>
            </a:extLst>
          </p:cNvPr>
          <p:cNvSpPr txBox="1"/>
          <p:nvPr/>
        </p:nvSpPr>
        <p:spPr>
          <a:xfrm>
            <a:off x="582813" y="5843981"/>
            <a:ext cx="1666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Term 1 - 1443H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346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en-US" sz="3700" b="1"/>
              <a:t>References</a:t>
            </a:r>
            <a:endParaRPr lang="en-US" sz="370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/>
          </a:bodyPr>
          <a:lstStyle/>
          <a:p>
            <a:pPr marL="457200" lvl="1" indent="0">
              <a:buNone/>
            </a:pPr>
            <a:r>
              <a:rPr lang="en-US" sz="1800"/>
              <a:t>• sqflite | Flutter Package (pub.dev)</a:t>
            </a:r>
          </a:p>
          <a:p>
            <a:pPr marL="457200" lvl="1" indent="0">
              <a:buNone/>
            </a:pPr>
            <a:r>
              <a:rPr lang="en-US" sz="1800"/>
              <a:t>• Task - Flutter Awesome</a:t>
            </a:r>
          </a:p>
          <a:p>
            <a:pPr marL="457200" lvl="1" indent="0">
              <a:buNone/>
            </a:pPr>
            <a:r>
              <a:rPr lang="en-US" sz="1800"/>
              <a:t>• Entity Relationship Diagram (ERD) - What is an ER Diagram? (smartdraw.com)</a:t>
            </a:r>
          </a:p>
          <a:p>
            <a:pPr marL="457200" lvl="1" indent="0">
              <a:buNone/>
            </a:pPr>
            <a:r>
              <a:rPr lang="en-US" sz="1800"/>
              <a:t>• Learn Flutter &amp; Dart to Build iOS &amp; Android Apps [2020] | Udemy</a:t>
            </a:r>
          </a:p>
          <a:p>
            <a:pPr marL="457200" lvl="1" indent="0">
              <a:buNone/>
            </a:pPr>
            <a:r>
              <a:rPr lang="en-US" sz="1800"/>
              <a:t>• Flutter Code Example (codegrepper.com)</a:t>
            </a:r>
          </a:p>
          <a:p>
            <a:pPr marL="457200" lvl="1" indent="0">
              <a:buNone/>
            </a:pPr>
            <a:r>
              <a:rPr lang="en-US" sz="1800"/>
              <a:t>• GitHub - NearHuscarl/flutter_login: Provides login screen with login/signup functionalities to help speed up development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621911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8" name="Group 207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9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0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3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8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0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316DCFC9-6877-407C-8170-608FCB8E3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65" name="Rectangle 264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6" name="Picture 2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9087C40-A6AF-6903-563B-55D7A14382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b="15706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68" name="Group 267">
            <a:extLst>
              <a:ext uri="{FF2B5EF4-FFF2-40B4-BE49-F238E27FC236}">
                <a16:creationId xmlns:a16="http://schemas.microsoft.com/office/drawing/2014/main" id="{89353FE7-0D03-4AD2-8B8A-60A06F6BD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269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271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2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3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4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5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6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7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8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9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0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1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2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3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4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5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6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7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8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9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0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/>
              <a:t>Live demo</a:t>
            </a:r>
            <a:endParaRPr lang="en-US" sz="4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6D22F896-40B5-4ADD-8801-0D06FADFA095}" type="slidenum">
              <a:rPr lang="en-US" smtClean="0"/>
              <a:pPr defTabSz="914400"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04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78022" y="2097088"/>
            <a:ext cx="4316438" cy="42026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1 - Introduction </a:t>
            </a:r>
          </a:p>
          <a:p>
            <a:pPr>
              <a:lnSpc>
                <a:spcPct val="150000"/>
              </a:lnSpc>
            </a:pPr>
            <a:r>
              <a:rPr lang="en-US" dirty="0"/>
              <a:t>2 – Technologies</a:t>
            </a:r>
          </a:p>
          <a:p>
            <a:pPr>
              <a:lnSpc>
                <a:spcPct val="150000"/>
              </a:lnSpc>
            </a:pPr>
            <a:r>
              <a:rPr lang="en-US" dirty="0"/>
              <a:t>3 - Background and motivation of the project</a:t>
            </a:r>
          </a:p>
          <a:p>
            <a:pPr>
              <a:lnSpc>
                <a:spcPct val="150000"/>
              </a:lnSpc>
            </a:pPr>
            <a:r>
              <a:rPr lang="en-US" dirty="0"/>
              <a:t>4 - Objectives of the project</a:t>
            </a:r>
          </a:p>
          <a:p>
            <a:pPr>
              <a:lnSpc>
                <a:spcPct val="150000"/>
              </a:lnSpc>
            </a:pPr>
            <a:r>
              <a:rPr lang="en-US" dirty="0"/>
              <a:t>5 - Expected results of the project</a:t>
            </a:r>
          </a:p>
          <a:p>
            <a:pPr>
              <a:lnSpc>
                <a:spcPct val="150000"/>
              </a:lnSpc>
            </a:pPr>
            <a:r>
              <a:rPr lang="en-US" dirty="0"/>
              <a:t>6-ERD</a:t>
            </a:r>
          </a:p>
          <a:p>
            <a:pPr>
              <a:lnSpc>
                <a:spcPct val="150000"/>
              </a:lnSpc>
            </a:pPr>
            <a:r>
              <a:rPr lang="en-US" dirty="0"/>
              <a:t>7- New Features</a:t>
            </a:r>
          </a:p>
          <a:p>
            <a:pPr>
              <a:lnSpc>
                <a:spcPct val="150000"/>
              </a:lnSpc>
            </a:pPr>
            <a:r>
              <a:rPr lang="en-US" dirty="0"/>
              <a:t>8- References</a:t>
            </a:r>
          </a:p>
          <a:p>
            <a:pPr>
              <a:lnSpc>
                <a:spcPct val="150000"/>
              </a:lnSpc>
            </a:pPr>
            <a:r>
              <a:rPr lang="en-US" dirty="0"/>
              <a:t>9- Demo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571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876A7-4BC7-4C94-A82A-118D43D15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Task management app for companies. Where managers can assign tasks and send notifications to their employees. And employees can submit given tasks and comment on them.</a:t>
            </a:r>
          </a:p>
          <a:p>
            <a:r>
              <a:rPr lang="en-US" dirty="0"/>
              <a:t>Some of the features in the app are:</a:t>
            </a:r>
          </a:p>
          <a:p>
            <a:pPr marL="457200" lvl="1" indent="0">
              <a:buNone/>
            </a:pPr>
            <a:r>
              <a:rPr lang="en-US"/>
              <a:t>• Three </a:t>
            </a:r>
            <a:r>
              <a:rPr lang="en-US" dirty="0"/>
              <a:t>roles and access management.</a:t>
            </a:r>
          </a:p>
          <a:p>
            <a:pPr marL="457200" lvl="1" indent="0">
              <a:buNone/>
            </a:pPr>
            <a:r>
              <a:rPr lang="en-US"/>
              <a:t>• Creating </a:t>
            </a:r>
            <a:r>
              <a:rPr lang="en-US" dirty="0"/>
              <a:t>departments</a:t>
            </a:r>
          </a:p>
          <a:p>
            <a:pPr marL="457200" lvl="1" indent="0">
              <a:buNone/>
            </a:pPr>
            <a:r>
              <a:rPr lang="en-US"/>
              <a:t>• Creating </a:t>
            </a:r>
            <a:r>
              <a:rPr lang="en-US" dirty="0"/>
              <a:t>employees.</a:t>
            </a:r>
          </a:p>
          <a:p>
            <a:pPr marL="457200" lvl="1" indent="0">
              <a:buNone/>
            </a:pPr>
            <a:r>
              <a:rPr lang="en-US"/>
              <a:t>• Sending </a:t>
            </a:r>
            <a:r>
              <a:rPr lang="en-US" dirty="0"/>
              <a:t>notifications.</a:t>
            </a:r>
          </a:p>
          <a:p>
            <a:pPr marL="457200" lvl="1" indent="0">
              <a:buNone/>
            </a:pPr>
            <a:r>
              <a:rPr lang="en-US"/>
              <a:t>• Profile </a:t>
            </a:r>
            <a:r>
              <a:rPr lang="en-US" dirty="0"/>
              <a:t>settings.</a:t>
            </a:r>
          </a:p>
          <a:p>
            <a:pPr marL="457200" lvl="1" indent="0">
              <a:buNone/>
            </a:pPr>
            <a:r>
              <a:rPr lang="en-US"/>
              <a:t>• Track </a:t>
            </a:r>
            <a:r>
              <a:rPr lang="en-US" dirty="0"/>
              <a:t>completed and </a:t>
            </a:r>
            <a:r>
              <a:rPr lang="en-US" dirty="0" err="1"/>
              <a:t>incompleted</a:t>
            </a:r>
            <a:r>
              <a:rPr lang="en-US" dirty="0"/>
              <a:t> tasks.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485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Technologies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9B372AE1-8DFF-8F30-F1C9-3DB2F2FFD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89" y="2465605"/>
            <a:ext cx="2292749" cy="1087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SQLite - Wikipedia">
            <a:extLst>
              <a:ext uri="{FF2B5EF4-FFF2-40B4-BE49-F238E27FC236}">
                <a16:creationId xmlns:a16="http://schemas.microsoft.com/office/drawing/2014/main" id="{BE4807A5-E68F-6ECF-7EC4-04FB83D95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633" y="2367881"/>
            <a:ext cx="2705100" cy="128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Why is Android Studio still such a gruesome embarrassment? | TechCrunch">
            <a:extLst>
              <a:ext uri="{FF2B5EF4-FFF2-40B4-BE49-F238E27FC236}">
                <a16:creationId xmlns:a16="http://schemas.microsoft.com/office/drawing/2014/main" id="{86101955-73F0-37FE-DE7D-E7E3FB232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534" y="4493663"/>
            <a:ext cx="2990851" cy="149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Dart overview | Dart">
            <a:extLst>
              <a:ext uri="{FF2B5EF4-FFF2-40B4-BE49-F238E27FC236}">
                <a16:creationId xmlns:a16="http://schemas.microsoft.com/office/drawing/2014/main" id="{F81F1848-939F-90CB-7066-92B14205F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51" y="2359042"/>
            <a:ext cx="2126220" cy="119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Gmail will now let you edit Office documents directly from email  attachments - The Verge">
            <a:extLst>
              <a:ext uri="{FF2B5EF4-FFF2-40B4-BE49-F238E27FC236}">
                <a16:creationId xmlns:a16="http://schemas.microsoft.com/office/drawing/2014/main" id="{5796829D-2483-1F4D-7202-BC6A45BC5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203" y="4510518"/>
            <a:ext cx="2626859" cy="147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160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320" y="571687"/>
            <a:ext cx="4459286" cy="1478570"/>
          </a:xfrm>
        </p:spPr>
        <p:txBody>
          <a:bodyPr>
            <a:normAutofit/>
          </a:bodyPr>
          <a:lstStyle/>
          <a:p>
            <a:pPr lvl="0"/>
            <a:r>
              <a:rPr lang="en-US" sz="3200" b="1" dirty="0"/>
              <a:t>Background and motivation of the project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387" y="2311150"/>
            <a:ext cx="4459287" cy="3463382"/>
          </a:xfrm>
        </p:spPr>
        <p:txBody>
          <a:bodyPr>
            <a:normAutofit/>
          </a:bodyPr>
          <a:lstStyle/>
          <a:p>
            <a:r>
              <a:rPr lang="en-US" sz="1800" b="0" i="0" u="none" strike="noStrike" baseline="0" dirty="0">
                <a:latin typeface="Arial" panose="020B0604020202020204" pitchFamily="34" charset="0"/>
              </a:rPr>
              <a:t>Many managers fail to monitor and assign tasks to employees. Even the employees can get frustrated tracking their tasks and deadlines. </a:t>
            </a:r>
          </a:p>
          <a:p>
            <a:r>
              <a:rPr lang="en-US" sz="1800" b="0" i="0" u="none" strike="noStrike" baseline="0" dirty="0">
                <a:latin typeface="Arial" panose="020B0604020202020204" pitchFamily="34" charset="0"/>
              </a:rPr>
              <a:t>Therefore, our app can organize these tasks between managers and employees and track their progress effortlessly.</a:t>
            </a:r>
            <a:endParaRPr lang="en-US" sz="2000" dirty="0"/>
          </a:p>
        </p:txBody>
      </p:sp>
      <p:pic>
        <p:nvPicPr>
          <p:cNvPr id="8" name="Graphic 7" descr="Classroom">
            <a:extLst>
              <a:ext uri="{FF2B5EF4-FFF2-40B4-BE49-F238E27FC236}">
                <a16:creationId xmlns:a16="http://schemas.microsoft.com/office/drawing/2014/main" id="{F664626F-E4C9-487A-ADCA-7380AB4F9C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688386"/>
            <a:ext cx="5456279" cy="545627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6321" y="6340472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427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b="1" dirty="0">
                <a:solidFill>
                  <a:srgbClr val="FFFFFF"/>
                </a:solidFill>
              </a:rPr>
              <a:t>Objectives of the project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8BBBF6D6-A3A9-4D6E-823E-379BC18B57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5550050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809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b="1"/>
              <a:t>Expected results of the project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B536D892-ACD2-4865-B1CD-88F9696B06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6706879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07537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012D8-EF3C-47DD-ACFD-140EAB3EF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2BCFE-269E-4806-AB4C-A7256C599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A5F057-4245-6DAE-0C31-264E345AE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408" y="1795621"/>
            <a:ext cx="6683433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25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Upcoming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876A7-4BC7-4C94-A82A-118D43D15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Add comment/chat sections for ease of communication between employee and manager.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Ability to add notification templates or edit them.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Send remainders to the employees that are close to the deadline.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Add option to add profile images.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Filter tasks based on employee, progress, or dates.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Add settings option and forgot password option.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Enhance the app to have adaptable screens size for all phones.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7454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1245</TotalTime>
  <Words>429</Words>
  <Application>Microsoft Office PowerPoint</Application>
  <PresentationFormat>Widescreen</PresentationFormat>
  <Paragraphs>69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Times New Roman</vt:lpstr>
      <vt:lpstr>Tw Cen MT</vt:lpstr>
      <vt:lpstr>Circuit</vt:lpstr>
      <vt:lpstr>PowerPoint Presentation</vt:lpstr>
      <vt:lpstr>Outline</vt:lpstr>
      <vt:lpstr>Introduction</vt:lpstr>
      <vt:lpstr>Technologies</vt:lpstr>
      <vt:lpstr>Background and motivation of the project</vt:lpstr>
      <vt:lpstr>Objectives of the project</vt:lpstr>
      <vt:lpstr>Expected results of the project</vt:lpstr>
      <vt:lpstr>ERD</vt:lpstr>
      <vt:lpstr>Upcoming Features</vt:lpstr>
      <vt:lpstr>References</vt:lpstr>
      <vt:lpstr>Live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WKSadmin</dc:creator>
  <cp:lastModifiedBy>Hasan Sayfi</cp:lastModifiedBy>
  <cp:revision>15</cp:revision>
  <dcterms:created xsi:type="dcterms:W3CDTF">2021-07-26T16:16:12Z</dcterms:created>
  <dcterms:modified xsi:type="dcterms:W3CDTF">2022-05-16T18:15:38Z</dcterms:modified>
</cp:coreProperties>
</file>